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19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68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74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665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7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485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933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22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32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3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89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3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30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8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4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E86D08-16CE-4BBD-B696-66564135A852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88A2F6-B283-4FB0-B8C3-DF28AAD96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72915-9601-CF70-DBF9-AB94844ED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Туристический маршрут по селу Красный Кут, Приморский край.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66437F-D190-F47C-8ED8-FFECD009E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Путешествие к сердцу Спасского района.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3CC17A-F1B3-34CA-AE01-14A5A76D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995737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A443A-C129-383F-859B-23E34AFC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YS Text"/>
              </a:rPr>
              <a:t>Общая информация о селе</a:t>
            </a:r>
            <a:br>
              <a:rPr lang="ru-RU" b="1" dirty="0">
                <a:solidFill>
                  <a:srgbClr val="000000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331BE-6179-1D2D-D080-6F3D6594C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6" y="1825625"/>
            <a:ext cx="6611815" cy="4351338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Местоположение:</a:t>
            </a:r>
            <a:r>
              <a:rPr lang="ru-RU" dirty="0"/>
              <a:t> Спасский район Приморского края, административный центр Краснокутского сельского поселения.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Расстояние: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742950" lvl="1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до Спасск‑Дальнего — около 7 км;</a:t>
            </a:r>
          </a:p>
          <a:p>
            <a:pPr marL="742950" lvl="1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до Владивостока — 173 км;</a:t>
            </a:r>
          </a:p>
          <a:p>
            <a:pPr marL="742950" lvl="1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до аэропорта Владивостока — 136 км.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География: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расположено на правом берегу реки Кулешовка, юго‑восточнее автотрассы «Уссури».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Координаты: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44° 31′ 6,96″ с. ш., 132° 49′ 46,92″ в. д.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8E8F8E-8811-426C-5D72-0AAF7B62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267" y="1825625"/>
            <a:ext cx="471267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4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BC680-9891-411F-4F49-A1AEA92E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YS Text"/>
              </a:rPr>
              <a:t>Как добраться</a:t>
            </a:r>
            <a:br>
              <a:rPr lang="ru-RU" b="1" dirty="0">
                <a:solidFill>
                  <a:srgbClr val="000000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EA7F38-5FA5-8CFC-FEF8-973A9F194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0397" cy="4351338"/>
          </a:xfrm>
        </p:spPr>
        <p:txBody>
          <a:bodyPr/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На автомобиле: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по трассе «Уссури», поворот на село южнее въезда в Спасск‑Дальний с юга.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Общественный транспорт: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автобусы из Спасск‑Дальнего (расписание уточнять).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Из Владивостока: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междугородный автобус или автомобиль (около 2–3 часов пути).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71312A-7337-79CF-FC43-1EC6F95A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18" y="1690688"/>
            <a:ext cx="5059827" cy="30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0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517B1-53D5-E6A6-FA1C-3B950F62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YS Text"/>
              </a:rPr>
              <a:t>Природные достопримечательности</a:t>
            </a:r>
            <a:br>
              <a:rPr lang="ru-RU" b="1" dirty="0">
                <a:solidFill>
                  <a:srgbClr val="000000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AD9B17-1822-C88F-67FD-FFD1EBE7A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8532" cy="4351338"/>
          </a:xfrm>
        </p:spPr>
        <p:txBody>
          <a:bodyPr/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Река Кулешовка: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берег реки — отличное место для пикника, рыбалки, прогулок.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Окрестные леса: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грибные и ягодные места, маршруты для пеших прогулок.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Виды на окрестности: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смотровые точки с панорамой села и полей.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Ближайшие сёла: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Вишнёвка (7 км),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YS Text"/>
              </a:rPr>
              <a:t>Евсеевка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(12 км) — возможность расширить маршрут.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F27211-E44C-33EA-286B-5877BBCC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732" y="1602765"/>
            <a:ext cx="5805268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D6B03-201B-8DC2-72EA-9D80D198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YS Text"/>
              </a:rPr>
              <a:t> Исторические и культурные объекты</a:t>
            </a:r>
            <a:br>
              <a:rPr lang="ru-RU" b="1" dirty="0">
                <a:solidFill>
                  <a:srgbClr val="000000"/>
                </a:solidFill>
                <a:effectLst/>
                <a:latin typeface="YS Text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84BDF1-4AB7-D02F-C99D-0F51CA9AA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8532" cy="4351338"/>
          </a:xfrm>
        </p:spPr>
        <p:txBody>
          <a:bodyPr/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История села: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основано как крестьянское поселение, развивалось вместе с освоением Приморья.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Местные традиции: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знакомство с бытом и культурой сельских жителей Приморья.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Памятные места: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обелиски, мемориальные доски (уточнять на месте).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89B657-122F-A3D7-1B90-1956CEDB7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1690688"/>
            <a:ext cx="5395618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8698C-7446-DA95-3635-C9122960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YS Text"/>
              </a:rPr>
              <a:t>Активный отдых</a:t>
            </a:r>
            <a:br>
              <a:rPr lang="ru-RU" b="1" dirty="0">
                <a:solidFill>
                  <a:srgbClr val="000000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602ED-3017-3080-67E1-1B9B40957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6157" cy="4351338"/>
          </a:xfrm>
        </p:spPr>
        <p:txBody>
          <a:bodyPr/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Пешие маршруты: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вдоль реки, по окрестностям села.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Велосипедные прогулки: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по просёлочным дорогам и тропинкам.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Рыбалка: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на реке Кулешовка (карась, щука, окунь).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Сбор даров природы: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грибы, ягоды, лекарственные травы (в сезон).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12D35-EE2E-AF48-D6C8-352901887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57" y="1690688"/>
            <a:ext cx="54676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E8471-0551-CF97-4485-45257464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YS Text"/>
              </a:rPr>
              <a:t>Инфраструктура для туристов</a:t>
            </a:r>
            <a:br>
              <a:rPr lang="ru-RU" b="1" dirty="0">
                <a:solidFill>
                  <a:srgbClr val="000000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8A31D2-E765-9E7B-5376-6C70D7FB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1825625"/>
            <a:ext cx="6836898" cy="4351338"/>
          </a:xfrm>
        </p:spPr>
        <p:txBody>
          <a:bodyPr/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Размещение: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ближайшие гостиницы в Спасск‑Дальнем (5 гостиниц, 8 км).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Питание: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кафе и магазины в селе, возможность приобрести фермерские продукты.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Связь: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мобильная связь (МТС, Билайн, МегаФон), интернет (3G/4G).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Транспорт: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 такси из Спасск‑Дальнего, возможность аренды автомобиля.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C7049C-7E21-2209-9E8E-9722612F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034" y="1820862"/>
            <a:ext cx="53269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0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D7E11-BF15-AAA1-9C32-A6B58987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YS Text"/>
              </a:rPr>
              <a:t>Заключение</a:t>
            </a:r>
            <a:br>
              <a:rPr lang="ru-RU" b="1" dirty="0">
                <a:solidFill>
                  <a:srgbClr val="000000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4534D-892D-276F-CC6C-D7CC6099A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Почему стоит посетить: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742950" lvl="1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близость к природе;</a:t>
            </a:r>
          </a:p>
          <a:p>
            <a:pPr marL="742950" lvl="1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аутентичная сельская атмосфера;</a:t>
            </a:r>
          </a:p>
          <a:p>
            <a:pPr marL="742950" lvl="1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возможность отдохнуть от города;</a:t>
            </a:r>
          </a:p>
          <a:p>
            <a:pPr marL="742950" lvl="1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живописные виды и активный отдых.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  <a:p>
            <a:endParaRPr lang="ru-RU" dirty="0">
              <a:solidFill>
                <a:srgbClr val="000000"/>
              </a:solidFill>
              <a:latin typeface="YS Text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планируйте поездку в Красный Кут — откройте для себя красоту Приморского края!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05E65-5615-5BB2-FB7C-BD79EE452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23" y="1565570"/>
            <a:ext cx="4179277" cy="38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0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</TotalTime>
  <Words>397</Words>
  <Application>Microsoft Office PowerPoint</Application>
  <PresentationFormat>Широкоэкранный</PresentationFormat>
  <Paragraphs>43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Garamond</vt:lpstr>
      <vt:lpstr>YS Text</vt:lpstr>
      <vt:lpstr>Натуральные материалы</vt:lpstr>
      <vt:lpstr>Туристический маршрут по селу Красный Кут, Приморский край.</vt:lpstr>
      <vt:lpstr>Общая информация о селе </vt:lpstr>
      <vt:lpstr>Как добраться </vt:lpstr>
      <vt:lpstr>Природные достопримечательности </vt:lpstr>
      <vt:lpstr> Исторические и культурные объекты  </vt:lpstr>
      <vt:lpstr>Активный отдых </vt:lpstr>
      <vt:lpstr>Инфраструктура для туристов </vt:lpstr>
      <vt:lpstr>Заключение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dns dns</dc:creator>
  <cp:lastModifiedBy>dns dns</cp:lastModifiedBy>
  <cp:revision>1</cp:revision>
  <dcterms:created xsi:type="dcterms:W3CDTF">2026-05-18T09:58:10Z</dcterms:created>
  <dcterms:modified xsi:type="dcterms:W3CDTF">2026-05-18T10:16:36Z</dcterms:modified>
</cp:coreProperties>
</file>